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A03C9-4CE2-48D0-A840-92022A712DD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0C4B3-25D0-4AD0-9987-294C6944F4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katerina.nnnn72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60034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Трезвучия и их обращения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4294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Уменьшённое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трезвучие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Уменьшённое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трезвучие является полной противоположностью по отношению к увеличенному аккорду. Оно состоит из двух малых терций. Принцип обозначения – аналогичный: сокращённая запись «Ум» и числа трезвучия (5 и 3) – Ум53. Если мы строим уменьшённое трезвучие от звука «до», то нужно построить и соединить две малых терции: первая – «до ми-бемоль», вторая – «ми-бемоль соль-бемоль». Итак, мы получили следующее: ДО, МИ-БЕМОЛЬ и СОЛЬ-БЕМОЛЬ – вот те звуки, которые образуют нужное нам трезвучие.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Задание: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Уменьшённые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трезвучия от остальных основных ступеней (РЕ, МИ, ФА, СОЛЬ, ЛЯ, СИ) постройте самостоятельно.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Незнановы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876"/>
            <a:ext cx="2990850" cy="647700"/>
          </a:xfrm>
          <a:prstGeom prst="rect">
            <a:avLst/>
          </a:prstGeom>
          <a:noFill/>
        </p:spPr>
      </p:pic>
      <p:pic>
        <p:nvPicPr>
          <p:cNvPr id="21507" name="Picture 3" descr="C:\Users\Незнановы\Desktop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071810"/>
            <a:ext cx="485775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Обращение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трезвучий: секстаккорд и квартсекстаккорд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созвучия, в том числе и трезвучия, можно обращать – то есть путём перестановки звуков получать новые виды аккордов.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обращения выполняются по единому принципу: нижний звук исходного аккорда переносится на октаву выше, в результате получается другой аккорд.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Все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трезвучия имеют по два обращения: </a:t>
            </a:r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Первое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секстаккордом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второе –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квартсекстаккордом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Секстаккорды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обозначаются числом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квартсекстаккорды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помощью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двух чисел: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и 4.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Незнановы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714884"/>
            <a:ext cx="2876550" cy="1247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7"/>
            <a:ext cx="8929718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Например, выполним обращение мажорного трезвучия «до-ми-соль». Нижний звук «до» переносим на октаву выше, остальные звуки просто переписываем, оставляя их на своих местах. У нас получился секстаккорд «ми-соль-до».                                                                                                                      Теперь выполним следующее обращение, работать мы будем уже с полученным нами секстаккордом. Нижний звук «ми» переносим вверх на интервал чистой октавы, остальные звуки просто переписываем. Получаем, таким образом, квартсекстаккорд из звуков «соль-до-ми». Это обращение было второе и последнее.                                                                                                          Если же попытаться сделать ещё одно обращение, то мы вернёмся к тому, от чего изначально отталкивались. То есть если в квартсекстаккорде «соль-до-ми» перенести бас «соль» на октаву выше, то получится обыкновенное трезвучие «до-ми-соль». Таким образом, мы убеждаемся в том, что трезвучие действительно имеет только два обращения.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5" name="Picture 3" descr="C:\Users\Незнановы\Desktop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143380"/>
            <a:ext cx="5867400" cy="2152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определить интервальные составы секстаккордов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квартсекстаккордов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? Так как трезвучие имеет всего четыре вида, значит, секстаккордов тоже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квартсекстаккордов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также будет по четыре штуки – мажорные, минорные, увеличенные и уменьшённые. Чтобы определить интервальные составы новых аккордов, давайте их построим. Для примера возьмём трезвучия от звука МИ и сразу же выполним их первое и второе обращения, чтобы получились секстаккорды и квартсекстаккорды. Затем мы проанализируем полученные аккорды и увидим, из каких интервалов они состоят. Мажорный секстаккорд и квартсекстаккорд Мажорное трезвучие от МИ, это звуки МИ, СОЛЬ-ДИЕЗ и СИ. Следовательно, мажорный секстаккорд (Б.6) будет образован звуками СОЛЬ-ДИЕЗ, СИ и МИ – именно в таком порядке. А большой квартсекстаккорд (Б.64) будет сложен из нот СИ, МИ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СОЛЬ-ДИЕЗ.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Само по себе большое трезвучие состоит из двух терций – большой и малой, это мы уже знаем. Мажорный секстаккорд складывается из малой терции (в нашем примере это «соль-диез си») и чистой кварты (ход «си-ми»).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4578" name="Picture 2" descr="C:\Users\Незнановы\Desktop\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643446"/>
            <a:ext cx="2933700" cy="1790700"/>
          </a:xfrm>
          <a:prstGeom prst="rect">
            <a:avLst/>
          </a:prstGeom>
          <a:noFill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643446"/>
            <a:ext cx="48577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Мажорный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квартсекстаккорд начинается с чистой кварты (звуки «си-ми» в основании аккорда), к которой затем прибавляется большая терция (в примере – «ми соль-диез»). Таким образом, мы получили следующее правило: Б.6 = малая терция + чистая кварта; Б.64 = чистая кварта + большая терция. Минорный секстаккорд и квартсекстаккорд Малое трезвучие от МИ строится по звукам МИ, СОЛЬ, СИ (без лишних знаков альтерации). Значит, минорный секстаккорд (М.6) – это ноты СОЛЬ, СИ, МИ, а минорный квартсекстаккорд (М.64) – СИ,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500570"/>
            <a:ext cx="48577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Минорное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трезвучие образовано двумя терциями – малой «ми-соль» и большой «соль-си». Малый секстаккорд состоит из большой терции (звуки «соль-си») и чистой кварты (звуки «си-ми»), а малый квартсекстаккорд, наоборот, начинается с кварты (в примере – «си-ми»), к которой добавлена малая терция (в примере это звуки «ми-соль»).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6626" name="Picture 2" descr="C:\Users\Незнановы\Desktop\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857628"/>
            <a:ext cx="4857750" cy="1628775"/>
          </a:xfrm>
          <a:prstGeom prst="rect">
            <a:avLst/>
          </a:prstGeom>
          <a:noFill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857628"/>
            <a:ext cx="29908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Выполненную работу подписывать (имя, фамилия, класс), присылать на почту: </a:t>
            </a:r>
            <a:r>
              <a:rPr lang="en-US" u="sng" dirty="0" err="1" smtClean="0">
                <a:hlinkClick r:id="rId2"/>
              </a:rPr>
              <a:t>ekaterina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nnnn</a:t>
            </a:r>
            <a:r>
              <a:rPr lang="ru-RU" u="sng" dirty="0" smtClean="0">
                <a:hlinkClick r:id="rId2"/>
              </a:rPr>
              <a:t>72@</a:t>
            </a:r>
            <a:r>
              <a:rPr lang="en-US" u="sng" dirty="0" err="1" smtClean="0">
                <a:hlinkClick r:id="rId2"/>
              </a:rPr>
              <a:t>yandex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dirty="0" smtClean="0"/>
              <a:t> ; либо </a:t>
            </a:r>
            <a:r>
              <a:rPr lang="en-US" dirty="0" err="1" smtClean="0"/>
              <a:t>WhatsApp</a:t>
            </a:r>
            <a:r>
              <a:rPr lang="ru-RU" dirty="0" smtClean="0"/>
              <a:t> 89829683714</a:t>
            </a:r>
          </a:p>
          <a:p>
            <a:r>
              <a:rPr lang="ru-RU" dirty="0" smtClean="0"/>
              <a:t>		</a:t>
            </a:r>
          </a:p>
          <a:p>
            <a:r>
              <a:rPr lang="ru-RU" dirty="0" smtClean="0"/>
              <a:t>!!! </a:t>
            </a:r>
            <a:r>
              <a:rPr lang="ru-RU" i="1" smtClean="0"/>
              <a:t>за невыполнение заданий, будет ставиться неудовлетворительная оценка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0"/>
            <a:ext cx="9144064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700" dirty="0" smtClean="0"/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Трезвучие – это аккорд состоящий из трех звуков, расположенных по терциям.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Мажорное трезвучие</a:t>
            </a:r>
          </a:p>
          <a:p>
            <a:pPr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основе мажорного трезвучия лежит большая терция, над которой сверху надстраивается малая. Таким образом, интервальный состав этого трезвучия – большая терция + малая терция. Для обозначения мажорного (или по-другому большого) трезвучия используют заглавную букву Б, полное обозначение – Б53. Например, если мы хотим построить большое трезвучие от «до», то отложим от этой ноты сначала большую терцию «до-ми», потом сверху прибавим ещё и малую от «ми» — «ми-соль». Трезвучие получилось из звуков ДО, МИ и СОЛЬ.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8" name="Picture 4" descr="C:\Users\Незнановы\Desktop\1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429264"/>
            <a:ext cx="2876550" cy="638175"/>
          </a:xfrm>
          <a:prstGeom prst="rect">
            <a:avLst/>
          </a:prstGeom>
          <a:noFill/>
        </p:spPr>
      </p:pic>
      <p:pic>
        <p:nvPicPr>
          <p:cNvPr id="1029" name="Picture 5" descr="C:\Users\Незнановы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500570"/>
            <a:ext cx="4857750" cy="186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214290"/>
            <a:ext cx="8503920" cy="588475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1800" dirty="0" smtClean="0"/>
              <a:t>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Если строить такое трезвучие от «ре», сначала пишем большую терцию «ре фа-диез», затем к «фа-диезу» прицепляем малую – «фа-диез ля». Таким образом, мажорное трезвучие от «ре» — это звуки РЕ, ФА-ДИЕЗ и ЛЯ.</a:t>
            </a:r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    </a:t>
            </a:r>
            <a:endParaRPr lang="ru-RU" sz="3800" b="1" dirty="0" smtClean="0"/>
          </a:p>
          <a:p>
            <a:pPr algn="ctr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Задание: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Постройте  письменно, мажорные трезвучия от остальных звуков, которые можно сыграть на белых клавишах фортепиано, то есть от МИ, ФА, СОЛЬ, ЛЯ, СИ.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Users\Незнановы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857364"/>
            <a:ext cx="4143404" cy="1697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Мажорное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трезвучие очень часто можно встретить в музыке – в мелодиях песен или инструментальных пьес, а также в фортепианных или гитарных аккомпанементах, или в оркестровых партитурах. Яркий пример использования мажорного трезвучия в мелодии песни, всем знакомая «Песня про капитана» Исаака Дунаевского из кинофильма «Дети капитана Гранта». Помните знаменитый припев со словами: «Капитан, капитан, улыбнитесь…»? Так вот, в основе его мелодии как раз и лежит движение вниз по звукам мажорного трезвучия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/>
          </a:p>
        </p:txBody>
      </p:sp>
      <p:pic>
        <p:nvPicPr>
          <p:cNvPr id="16386" name="Picture 2" descr="C:\Users\Незнановы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000504"/>
            <a:ext cx="5676900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Минорное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трезвучие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основе минорного трезвучия лежит, соответственно, минорная малая терция, и над ней уже надстраивается большая. Таким образом, его интервальный состав будет таким: малая терция + большая терция. Для обозначения такого трезвучия используют заглавную букву М, и, как всегда, числа 5 и 3 – М53. Если строить малое трезвучие от «до», сначала откладываем «до ми-бемоль» — малую терцию, затем к «ми-бемолю» добавляем большую – «ми-бемоль соль». В итоге у нас получается аккорд из звуков ДО, МИ-БЕМОЛЬ и СОЛЬ.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C:\Users\Незнановы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714884"/>
            <a:ext cx="2857500" cy="619125"/>
          </a:xfrm>
          <a:prstGeom prst="rect">
            <a:avLst/>
          </a:prstGeom>
          <a:noFill/>
        </p:spPr>
      </p:pic>
      <p:pic>
        <p:nvPicPr>
          <p:cNvPr id="17411" name="Picture 3" descr="C:\Users\Незнановы\Desktop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143380"/>
            <a:ext cx="485775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Ещё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один пример – построим минорное трезвучие от «ре». Малая терция от «ре» — это «ре-фа», плюс от «фа» большая терция – «фа-ля». Все звуки искомого трезвучия, таким образом, это РЕ, ФА и ЛЯ.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постройте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минорные трезвучия от звуков МИ, ФА, СОЛЬ, ЛЯ и СИ.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Незнановы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143116"/>
            <a:ext cx="4857750" cy="195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Минорное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трезвучие тоже широко используется в музыке в самых разных композициях, иногда и с его звучания начинаются песни. Так, например, с малого трезвучия начинается мелодия известнейшего хита своего времени – песни «Подмосковные вечера» композитора Василия Соловьева-Седого. В самом начале на словах «Не слышны в саду…» мелодия как раз и проходит по звукам малого трезвучия: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Незнановы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571876"/>
            <a:ext cx="5781675" cy="248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Увеличенное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трезвучие Увеличенное трезвучие получается в том случае, когда соединяются две большие терции. Для записи трезвучия используют сокращённое обозначение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 к которому прибавляются числа 5 и 3, указывающие на то, что аккорд является именно трезвучием – Ув53. Рассмотрим примеры. От звука «до» увеличенное трезвучие идёт по нотам ДО, МИ и СОЛЬ-ДИЕЗ. Обе терции – «до ми» и «ми соль-диез», как и должно быть, большие.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20482" name="Picture 2" descr="C:\Users\Незнановы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643446"/>
            <a:ext cx="2876550" cy="647700"/>
          </a:xfrm>
          <a:prstGeom prst="rect">
            <a:avLst/>
          </a:prstGeom>
          <a:noFill/>
        </p:spPr>
      </p:pic>
      <p:pic>
        <p:nvPicPr>
          <p:cNvPr id="20483" name="Picture 3" descr="C:\Users\Незнановы\Desktop\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929066"/>
            <a:ext cx="4857750" cy="195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остальных звуков вы, уже имея некоторый опыт, можете легко построить такие трезвучия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 в тетради.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Постройте увеличенное трезвучие от звуков МИ; ФА; СОЛЬ; ЛЯ; СИ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1331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Трезвучия и их обращения. </vt:lpstr>
      <vt:lpstr>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Трезвучия и их обращения.</dc:title>
  <dc:creator>Незнановы</dc:creator>
  <cp:lastModifiedBy>iekaterina.nifontova@gmail.com</cp:lastModifiedBy>
  <cp:revision>22</cp:revision>
  <dcterms:created xsi:type="dcterms:W3CDTF">2020-04-23T09:15:57Z</dcterms:created>
  <dcterms:modified xsi:type="dcterms:W3CDTF">2022-02-14T09:34:04Z</dcterms:modified>
</cp:coreProperties>
</file>